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86E7-E960-42DC-B670-795B40072A62}" type="datetimeFigureOut">
              <a:rPr lang="ca-ES" smtClean="0"/>
              <a:pPr/>
              <a:t>08/09/2009</a:t>
            </a:fld>
            <a:endParaRPr lang="ca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3E16D-27F9-46F6-AAAA-B6DE0C53A36C}" type="slidenum">
              <a:rPr lang="ca-ES" smtClean="0"/>
              <a:pPr/>
              <a:t>‹Nº›</a:t>
            </a:fld>
            <a:endParaRPr lang="ca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86E7-E960-42DC-B670-795B40072A62}" type="datetimeFigureOut">
              <a:rPr lang="ca-ES" smtClean="0"/>
              <a:pPr/>
              <a:t>08/09/2009</a:t>
            </a:fld>
            <a:endParaRPr lang="ca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3E16D-27F9-46F6-AAAA-B6DE0C53A36C}" type="slidenum">
              <a:rPr lang="ca-ES" smtClean="0"/>
              <a:pPr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86E7-E960-42DC-B670-795B40072A62}" type="datetimeFigureOut">
              <a:rPr lang="ca-ES" smtClean="0"/>
              <a:pPr/>
              <a:t>08/09/2009</a:t>
            </a:fld>
            <a:endParaRPr lang="ca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3E16D-27F9-46F6-AAAA-B6DE0C53A36C}" type="slidenum">
              <a:rPr lang="ca-ES" smtClean="0"/>
              <a:pPr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86E7-E960-42DC-B670-795B40072A62}" type="datetimeFigureOut">
              <a:rPr lang="ca-ES" smtClean="0"/>
              <a:pPr/>
              <a:t>08/09/2009</a:t>
            </a:fld>
            <a:endParaRPr lang="ca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3E16D-27F9-46F6-AAAA-B6DE0C53A36C}" type="slidenum">
              <a:rPr lang="ca-ES" smtClean="0"/>
              <a:pPr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86E7-E960-42DC-B670-795B40072A62}" type="datetimeFigureOut">
              <a:rPr lang="ca-ES" smtClean="0"/>
              <a:pPr/>
              <a:t>08/09/2009</a:t>
            </a:fld>
            <a:endParaRPr lang="ca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3E16D-27F9-46F6-AAAA-B6DE0C53A36C}" type="slidenum">
              <a:rPr lang="ca-ES" smtClean="0"/>
              <a:pPr/>
              <a:t>‹Nº›</a:t>
            </a:fld>
            <a:endParaRPr lang="ca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86E7-E960-42DC-B670-795B40072A62}" type="datetimeFigureOut">
              <a:rPr lang="ca-ES" smtClean="0"/>
              <a:pPr/>
              <a:t>08/09/2009</a:t>
            </a:fld>
            <a:endParaRPr lang="ca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3E16D-27F9-46F6-AAAA-B6DE0C53A36C}" type="slidenum">
              <a:rPr lang="ca-ES" smtClean="0"/>
              <a:pPr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86E7-E960-42DC-B670-795B40072A62}" type="datetimeFigureOut">
              <a:rPr lang="ca-ES" smtClean="0"/>
              <a:pPr/>
              <a:t>08/09/2009</a:t>
            </a:fld>
            <a:endParaRPr lang="ca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3E16D-27F9-46F6-AAAA-B6DE0C53A36C}" type="slidenum">
              <a:rPr lang="ca-ES" smtClean="0"/>
              <a:pPr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86E7-E960-42DC-B670-795B40072A62}" type="datetimeFigureOut">
              <a:rPr lang="ca-ES" smtClean="0"/>
              <a:pPr/>
              <a:t>08/09/2009</a:t>
            </a:fld>
            <a:endParaRPr lang="ca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3E16D-27F9-46F6-AAAA-B6DE0C53A36C}" type="slidenum">
              <a:rPr lang="ca-ES" smtClean="0"/>
              <a:pPr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86E7-E960-42DC-B670-795B40072A62}" type="datetimeFigureOut">
              <a:rPr lang="ca-ES" smtClean="0"/>
              <a:pPr/>
              <a:t>08/09/2009</a:t>
            </a:fld>
            <a:endParaRPr lang="ca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3E16D-27F9-46F6-AAAA-B6DE0C53A36C}" type="slidenum">
              <a:rPr lang="ca-ES" smtClean="0"/>
              <a:pPr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86E7-E960-42DC-B670-795B40072A62}" type="datetimeFigureOut">
              <a:rPr lang="ca-ES" smtClean="0"/>
              <a:pPr/>
              <a:t>08/09/2009</a:t>
            </a:fld>
            <a:endParaRPr lang="ca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3E16D-27F9-46F6-AAAA-B6DE0C53A36C}" type="slidenum">
              <a:rPr lang="ca-ES" smtClean="0"/>
              <a:pPr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86E7-E960-42DC-B670-795B40072A62}" type="datetimeFigureOut">
              <a:rPr lang="ca-ES" smtClean="0"/>
              <a:pPr/>
              <a:t>08/09/2009</a:t>
            </a:fld>
            <a:endParaRPr lang="ca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783E16D-27F9-46F6-AAAA-B6DE0C53A36C}" type="slidenum">
              <a:rPr lang="ca-ES" smtClean="0"/>
              <a:pPr/>
              <a:t>‹Nº›</a:t>
            </a:fld>
            <a:endParaRPr lang="ca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01686E7-E960-42DC-B670-795B40072A62}" type="datetimeFigureOut">
              <a:rPr lang="ca-ES" smtClean="0"/>
              <a:pPr/>
              <a:t>08/09/2009</a:t>
            </a:fld>
            <a:endParaRPr lang="ca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a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83E16D-27F9-46F6-AAAA-B6DE0C53A36C}" type="slidenum">
              <a:rPr lang="ca-ES" smtClean="0"/>
              <a:pPr/>
              <a:t>‹Nº›</a:t>
            </a:fld>
            <a:endParaRPr lang="ca-ES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05408" y="-446856"/>
            <a:ext cx="7927032" cy="2147664"/>
          </a:xfrm>
        </p:spPr>
        <p:txBody>
          <a:bodyPr/>
          <a:lstStyle/>
          <a:p>
            <a:pPr algn="ctr"/>
            <a:r>
              <a:rPr lang="en-US" dirty="0" smtClean="0"/>
              <a:t>Catastrophes </a:t>
            </a:r>
            <a:r>
              <a:rPr lang="en-US" dirty="0" smtClean="0"/>
              <a:t>in </a:t>
            </a:r>
            <a:r>
              <a:rPr lang="en-US" dirty="0"/>
              <a:t>J</a:t>
            </a:r>
            <a:r>
              <a:rPr lang="en-US" dirty="0" smtClean="0"/>
              <a:t>apan</a:t>
            </a:r>
            <a:endParaRPr lang="en-U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a-ES" dirty="0"/>
          </a:p>
        </p:txBody>
      </p:sp>
      <p:pic>
        <p:nvPicPr>
          <p:cNvPr id="4" name="3 Imagen" descr="095809-japan-earthquak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2565623"/>
            <a:ext cx="4305300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dirty="0" smtClean="0"/>
              <a:t>EARTHQUAKE</a:t>
            </a:r>
            <a:endParaRPr lang="ca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</a:t>
            </a:r>
            <a:r>
              <a:rPr lang="en-US" dirty="0" smtClean="0"/>
              <a:t>Friday, 11 March </a:t>
            </a:r>
            <a:r>
              <a:rPr lang="en-US" dirty="0" smtClean="0"/>
              <a:t>2011 there was the worst earthquake in the history of Japan (9.0 magnitude with a duration of 2 minutes).</a:t>
            </a:r>
          </a:p>
          <a:p>
            <a:r>
              <a:rPr lang="en-US" dirty="0" smtClean="0"/>
              <a:t>The earthquake epicenter was underwater in the east of Sendai. </a:t>
            </a:r>
          </a:p>
          <a:p>
            <a:endParaRPr lang="en-US" sz="2800" dirty="0" smtClean="0"/>
          </a:p>
          <a:p>
            <a:endParaRPr lang="ca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7" name="6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earthquake occurred where the Pacific plate and the North American plate are together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ca-ES" dirty="0"/>
          </a:p>
        </p:txBody>
      </p:sp>
      <p:pic>
        <p:nvPicPr>
          <p:cNvPr id="8" name="3 Marcador de contenido" descr="240px-Map_of_Sendai_Earthquake_2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3501008"/>
            <a:ext cx="3600401" cy="3000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dirty="0" smtClean="0"/>
              <a:t>TSUNAMI</a:t>
            </a:r>
            <a:endParaRPr lang="ca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the earthquake and its aftershocks, the government alerted the population of a big wave that was coming from the epicenter of the </a:t>
            </a:r>
            <a:r>
              <a:rPr lang="en-US" dirty="0" err="1" smtClean="0"/>
              <a:t>eatrhquake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Tsunami wasn’t only threatening the </a:t>
            </a:r>
            <a:r>
              <a:rPr lang="en-US" dirty="0" err="1" smtClean="0"/>
              <a:t>eastcoast</a:t>
            </a:r>
            <a:r>
              <a:rPr lang="en-US" dirty="0" smtClean="0"/>
              <a:t> of </a:t>
            </a:r>
            <a:r>
              <a:rPr lang="en-US" dirty="0" err="1" smtClean="0"/>
              <a:t>japan</a:t>
            </a:r>
            <a:r>
              <a:rPr lang="en-US" dirty="0" smtClean="0"/>
              <a:t>, it was expected to crash with other countries: New </a:t>
            </a:r>
            <a:r>
              <a:rPr lang="en-US" dirty="0" err="1" smtClean="0"/>
              <a:t>Zeland</a:t>
            </a:r>
            <a:r>
              <a:rPr lang="en-US" dirty="0" smtClean="0"/>
              <a:t>, Australia, </a:t>
            </a:r>
            <a:r>
              <a:rPr lang="en-US" dirty="0" err="1" smtClean="0"/>
              <a:t>Rusia</a:t>
            </a:r>
            <a:r>
              <a:rPr lang="en-US" dirty="0" smtClean="0"/>
              <a:t>, the </a:t>
            </a:r>
            <a:r>
              <a:rPr lang="en-US" dirty="0" err="1" smtClean="0"/>
              <a:t>westcoast</a:t>
            </a:r>
            <a:r>
              <a:rPr lang="en-US" dirty="0" smtClean="0"/>
              <a:t> of almost all </a:t>
            </a:r>
            <a:r>
              <a:rPr lang="en-US" dirty="0" err="1" smtClean="0"/>
              <a:t>america</a:t>
            </a:r>
            <a:r>
              <a:rPr lang="en-US" dirty="0" smtClean="0"/>
              <a:t>,...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After the earthquake, the aftershocks and the tsunami, there are approximately </a:t>
            </a:r>
            <a:r>
              <a:rPr lang="es-ES" sz="2800" dirty="0" smtClean="0"/>
              <a:t>13.116 </a:t>
            </a:r>
            <a:r>
              <a:rPr lang="en-US" sz="2800" dirty="0" smtClean="0"/>
              <a:t>deaths and 14.377 missing people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pic>
        <p:nvPicPr>
          <p:cNvPr id="4" name="3 Imagen" descr="terremoto-japon-victimas-muert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75756" y="3356992"/>
            <a:ext cx="4392488" cy="3122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nuke problem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a-ES" dirty="0" err="1" smtClean="0"/>
              <a:t>After</a:t>
            </a:r>
            <a:r>
              <a:rPr lang="ca-ES" dirty="0" smtClean="0"/>
              <a:t> </a:t>
            </a:r>
            <a:r>
              <a:rPr lang="ca-ES" dirty="0" err="1" smtClean="0"/>
              <a:t>the</a:t>
            </a:r>
            <a:r>
              <a:rPr lang="ca-ES" dirty="0" smtClean="0"/>
              <a:t> </a:t>
            </a:r>
            <a:r>
              <a:rPr lang="ca-ES" dirty="0" err="1" smtClean="0"/>
              <a:t>earthquake</a:t>
            </a:r>
            <a:r>
              <a:rPr lang="ca-ES" dirty="0" smtClean="0"/>
              <a:t>, </a:t>
            </a:r>
            <a:r>
              <a:rPr lang="ca-ES" dirty="0" err="1" smtClean="0"/>
              <a:t>there</a:t>
            </a:r>
            <a:r>
              <a:rPr lang="ca-ES" dirty="0" smtClean="0"/>
              <a:t> </a:t>
            </a:r>
            <a:r>
              <a:rPr lang="ca-ES" dirty="0" err="1" smtClean="0"/>
              <a:t>was</a:t>
            </a:r>
            <a:r>
              <a:rPr lang="ca-ES" dirty="0" smtClean="0"/>
              <a:t> a </a:t>
            </a:r>
            <a:r>
              <a:rPr lang="ca-ES" dirty="0" err="1" smtClean="0"/>
              <a:t>big</a:t>
            </a:r>
            <a:r>
              <a:rPr lang="ca-ES" dirty="0" smtClean="0"/>
              <a:t> </a:t>
            </a:r>
            <a:r>
              <a:rPr lang="ca-ES" dirty="0" err="1" smtClean="0"/>
              <a:t>problem</a:t>
            </a:r>
            <a:r>
              <a:rPr lang="ca-ES" dirty="0" smtClean="0"/>
              <a:t> in a </a:t>
            </a:r>
            <a:r>
              <a:rPr lang="ca-ES" dirty="0" err="1" smtClean="0"/>
              <a:t>nuke</a:t>
            </a:r>
            <a:r>
              <a:rPr lang="ca-ES" dirty="0" smtClean="0"/>
              <a:t> plant (</a:t>
            </a:r>
            <a:r>
              <a:rPr lang="ca-ES" dirty="0" err="1" smtClean="0"/>
              <a:t>Fukushima</a:t>
            </a:r>
            <a:r>
              <a:rPr lang="ca-ES" dirty="0" smtClean="0"/>
              <a:t>) </a:t>
            </a:r>
            <a:r>
              <a:rPr lang="ca-ES" dirty="0" err="1" smtClean="0"/>
              <a:t>when</a:t>
            </a:r>
            <a:r>
              <a:rPr lang="ca-ES" dirty="0" smtClean="0"/>
              <a:t> </a:t>
            </a:r>
            <a:r>
              <a:rPr lang="ca-ES" dirty="0" err="1" smtClean="0"/>
              <a:t>the</a:t>
            </a:r>
            <a:r>
              <a:rPr lang="ca-ES" dirty="0" smtClean="0"/>
              <a:t> </a:t>
            </a:r>
            <a:r>
              <a:rPr lang="ca-ES" dirty="0" err="1" smtClean="0"/>
              <a:t>emergency</a:t>
            </a:r>
            <a:r>
              <a:rPr lang="ca-ES" dirty="0" smtClean="0"/>
              <a:t> reactors </a:t>
            </a:r>
            <a:r>
              <a:rPr lang="ca-ES" dirty="0" err="1" smtClean="0"/>
              <a:t>where</a:t>
            </a:r>
            <a:r>
              <a:rPr lang="ca-ES" dirty="0" smtClean="0"/>
              <a:t> </a:t>
            </a:r>
            <a:r>
              <a:rPr lang="ca-ES" dirty="0" err="1" smtClean="0"/>
              <a:t>broken</a:t>
            </a:r>
            <a:r>
              <a:rPr lang="ca-ES" dirty="0" smtClean="0"/>
              <a:t> </a:t>
            </a:r>
            <a:r>
              <a:rPr lang="ca-ES" dirty="0" err="1" smtClean="0"/>
              <a:t>by</a:t>
            </a:r>
            <a:r>
              <a:rPr lang="ca-ES" dirty="0" smtClean="0"/>
              <a:t> </a:t>
            </a:r>
            <a:r>
              <a:rPr lang="ca-ES" dirty="0" err="1" smtClean="0"/>
              <a:t>the</a:t>
            </a:r>
            <a:r>
              <a:rPr lang="ca-ES" dirty="0" smtClean="0"/>
              <a:t> tsunami.</a:t>
            </a:r>
          </a:p>
          <a:p>
            <a:r>
              <a:rPr lang="ca-ES" dirty="0" err="1" smtClean="0"/>
              <a:t>When</a:t>
            </a:r>
            <a:r>
              <a:rPr lang="ca-ES" dirty="0" smtClean="0"/>
              <a:t> </a:t>
            </a:r>
            <a:r>
              <a:rPr lang="ca-ES" dirty="0" err="1" smtClean="0"/>
              <a:t>some</a:t>
            </a:r>
            <a:r>
              <a:rPr lang="ca-ES" dirty="0" smtClean="0"/>
              <a:t> elements of </a:t>
            </a:r>
            <a:r>
              <a:rPr lang="ca-ES" dirty="0" err="1" smtClean="0"/>
              <a:t>the</a:t>
            </a:r>
            <a:r>
              <a:rPr lang="ca-ES" dirty="0" smtClean="0"/>
              <a:t> nuclear </a:t>
            </a:r>
            <a:r>
              <a:rPr lang="ca-ES" dirty="0" err="1" smtClean="0"/>
              <a:t>energy</a:t>
            </a:r>
            <a:r>
              <a:rPr lang="ca-ES" dirty="0" smtClean="0"/>
              <a:t> mix </a:t>
            </a:r>
            <a:r>
              <a:rPr lang="ca-ES" dirty="0" err="1" smtClean="0"/>
              <a:t>with</a:t>
            </a:r>
            <a:r>
              <a:rPr lang="ca-ES" dirty="0" smtClean="0"/>
              <a:t> </a:t>
            </a:r>
            <a:r>
              <a:rPr lang="ca-ES" dirty="0" err="1" smtClean="0"/>
              <a:t>others</a:t>
            </a:r>
            <a:r>
              <a:rPr lang="ca-ES" dirty="0" smtClean="0"/>
              <a:t> </a:t>
            </a:r>
            <a:r>
              <a:rPr lang="ca-ES" dirty="0" err="1" smtClean="0"/>
              <a:t>like</a:t>
            </a:r>
            <a:r>
              <a:rPr lang="ca-ES" dirty="0" smtClean="0"/>
              <a:t> </a:t>
            </a:r>
            <a:r>
              <a:rPr lang="ca-ES" dirty="0" err="1" smtClean="0"/>
              <a:t>the</a:t>
            </a:r>
            <a:r>
              <a:rPr lang="ca-ES" dirty="0" smtClean="0"/>
              <a:t> </a:t>
            </a:r>
            <a:r>
              <a:rPr lang="ca-ES" dirty="0" err="1" smtClean="0"/>
              <a:t>hydrogen</a:t>
            </a:r>
            <a:r>
              <a:rPr lang="ca-ES" dirty="0" smtClean="0"/>
              <a:t> </a:t>
            </a:r>
            <a:r>
              <a:rPr lang="ca-ES" dirty="0" err="1" smtClean="0"/>
              <a:t>it’s</a:t>
            </a:r>
            <a:r>
              <a:rPr lang="ca-ES" dirty="0" smtClean="0"/>
              <a:t> </a:t>
            </a:r>
            <a:r>
              <a:rPr lang="ca-ES" dirty="0" err="1" smtClean="0"/>
              <a:t>dangerous</a:t>
            </a:r>
            <a:r>
              <a:rPr lang="ca-ES" dirty="0" smtClean="0"/>
              <a:t> and </a:t>
            </a:r>
            <a:r>
              <a:rPr lang="ca-ES" dirty="0" err="1" smtClean="0"/>
              <a:t>when</a:t>
            </a:r>
            <a:r>
              <a:rPr lang="ca-ES" dirty="0" smtClean="0"/>
              <a:t> </a:t>
            </a:r>
            <a:r>
              <a:rPr lang="ca-ES" dirty="0" err="1" smtClean="0"/>
              <a:t>it</a:t>
            </a:r>
            <a:r>
              <a:rPr lang="ca-ES" dirty="0" smtClean="0"/>
              <a:t> </a:t>
            </a:r>
            <a:r>
              <a:rPr lang="ca-ES" dirty="0" err="1" smtClean="0"/>
              <a:t>happened</a:t>
            </a:r>
            <a:r>
              <a:rPr lang="ca-ES" dirty="0" smtClean="0"/>
              <a:t> </a:t>
            </a:r>
            <a:r>
              <a:rPr lang="ca-ES" dirty="0" err="1" smtClean="0"/>
              <a:t>there</a:t>
            </a:r>
            <a:r>
              <a:rPr lang="ca-ES" dirty="0" smtClean="0"/>
              <a:t> </a:t>
            </a:r>
            <a:r>
              <a:rPr lang="ca-ES" dirty="0" err="1" smtClean="0"/>
              <a:t>was</a:t>
            </a:r>
            <a:r>
              <a:rPr lang="ca-ES" dirty="0" smtClean="0"/>
              <a:t> </a:t>
            </a:r>
            <a:r>
              <a:rPr lang="ca-ES" dirty="0" err="1" smtClean="0"/>
              <a:t>an</a:t>
            </a:r>
            <a:r>
              <a:rPr lang="ca-ES" dirty="0" smtClean="0"/>
              <a:t> </a:t>
            </a:r>
            <a:r>
              <a:rPr lang="ca-ES" dirty="0" err="1" smtClean="0"/>
              <a:t>explosion</a:t>
            </a:r>
            <a:r>
              <a:rPr lang="ca-ES" dirty="0" smtClean="0"/>
              <a:t> </a:t>
            </a:r>
            <a:r>
              <a:rPr lang="ca-ES" dirty="0" err="1" smtClean="0"/>
              <a:t>that</a:t>
            </a:r>
            <a:r>
              <a:rPr lang="ca-ES" dirty="0" smtClean="0"/>
              <a:t> </a:t>
            </a:r>
            <a:r>
              <a:rPr lang="ca-ES" dirty="0" err="1" smtClean="0"/>
              <a:t>broke</a:t>
            </a:r>
            <a:r>
              <a:rPr lang="ca-ES" dirty="0" smtClean="0"/>
              <a:t> parts of </a:t>
            </a:r>
            <a:r>
              <a:rPr lang="ca-ES" dirty="0" err="1" smtClean="0"/>
              <a:t>the</a:t>
            </a:r>
            <a:r>
              <a:rPr lang="ca-ES" dirty="0" smtClean="0"/>
              <a:t> </a:t>
            </a:r>
            <a:r>
              <a:rPr lang="ca-ES" dirty="0" err="1" smtClean="0"/>
              <a:t>building</a:t>
            </a:r>
            <a:r>
              <a:rPr lang="ca-ES" dirty="0" smtClean="0"/>
              <a:t> and </a:t>
            </a:r>
            <a:r>
              <a:rPr lang="ca-ES" dirty="0" err="1" smtClean="0"/>
              <a:t>some</a:t>
            </a:r>
            <a:r>
              <a:rPr lang="ca-ES" dirty="0" smtClean="0"/>
              <a:t> </a:t>
            </a:r>
            <a:r>
              <a:rPr lang="ca-ES" dirty="0" err="1" smtClean="0"/>
              <a:t>radiation</a:t>
            </a:r>
            <a:r>
              <a:rPr lang="ca-ES" dirty="0" smtClean="0"/>
              <a:t> </a:t>
            </a:r>
            <a:r>
              <a:rPr lang="ca-ES" dirty="0" err="1" smtClean="0"/>
              <a:t>was</a:t>
            </a:r>
            <a:r>
              <a:rPr lang="ca-ES" dirty="0" smtClean="0"/>
              <a:t> </a:t>
            </a:r>
            <a:r>
              <a:rPr lang="ca-ES" dirty="0" err="1" smtClean="0"/>
              <a:t>released</a:t>
            </a:r>
            <a:r>
              <a:rPr lang="ca-ES" dirty="0" smtClean="0"/>
              <a:t>.</a:t>
            </a:r>
            <a:endParaRPr lang="ca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a-ES" dirty="0" smtClean="0"/>
              <a:t>The </a:t>
            </a:r>
            <a:r>
              <a:rPr lang="ca-ES" dirty="0" err="1" smtClean="0"/>
              <a:t>government</a:t>
            </a:r>
            <a:r>
              <a:rPr lang="ca-ES" dirty="0" smtClean="0"/>
              <a:t> </a:t>
            </a:r>
            <a:r>
              <a:rPr lang="ca-ES" dirty="0" err="1" smtClean="0"/>
              <a:t>obligated</a:t>
            </a:r>
            <a:r>
              <a:rPr lang="ca-ES" dirty="0" smtClean="0"/>
              <a:t> to </a:t>
            </a:r>
            <a:r>
              <a:rPr lang="ca-ES" dirty="0" err="1" smtClean="0"/>
              <a:t>evacuate</a:t>
            </a:r>
            <a:r>
              <a:rPr lang="ca-ES" dirty="0" smtClean="0"/>
              <a:t> </a:t>
            </a:r>
            <a:r>
              <a:rPr lang="ca-ES" dirty="0" err="1" smtClean="0"/>
              <a:t>the</a:t>
            </a:r>
            <a:r>
              <a:rPr lang="ca-ES" dirty="0" smtClean="0"/>
              <a:t> </a:t>
            </a:r>
            <a:r>
              <a:rPr lang="ca-ES" dirty="0" err="1" smtClean="0"/>
              <a:t>people</a:t>
            </a:r>
            <a:r>
              <a:rPr lang="ca-ES" dirty="0" smtClean="0"/>
              <a:t> </a:t>
            </a:r>
            <a:r>
              <a:rPr lang="ca-ES" dirty="0" err="1" smtClean="0"/>
              <a:t>who</a:t>
            </a:r>
            <a:r>
              <a:rPr lang="ca-ES" dirty="0" smtClean="0"/>
              <a:t> </a:t>
            </a:r>
            <a:r>
              <a:rPr lang="ca-ES" dirty="0" err="1" smtClean="0"/>
              <a:t>was</a:t>
            </a:r>
            <a:r>
              <a:rPr lang="ca-ES" dirty="0" smtClean="0"/>
              <a:t> in </a:t>
            </a:r>
            <a:r>
              <a:rPr lang="ca-ES" dirty="0" err="1" smtClean="0"/>
              <a:t>danger</a:t>
            </a:r>
            <a:r>
              <a:rPr lang="ca-ES" dirty="0" smtClean="0"/>
              <a:t> </a:t>
            </a:r>
            <a:r>
              <a:rPr lang="ca-ES" dirty="0" err="1" smtClean="0"/>
              <a:t>more</a:t>
            </a:r>
            <a:r>
              <a:rPr lang="ca-ES" dirty="0" smtClean="0"/>
              <a:t> </a:t>
            </a:r>
            <a:r>
              <a:rPr lang="ca-ES" dirty="0" err="1" smtClean="0"/>
              <a:t>than</a:t>
            </a:r>
            <a:r>
              <a:rPr lang="ca-ES" dirty="0" smtClean="0"/>
              <a:t> 30 km far </a:t>
            </a:r>
            <a:r>
              <a:rPr lang="ca-ES" dirty="0" err="1" smtClean="0"/>
              <a:t>away</a:t>
            </a:r>
            <a:r>
              <a:rPr lang="ca-ES" dirty="0" smtClean="0"/>
              <a:t> of </a:t>
            </a:r>
            <a:r>
              <a:rPr lang="ca-ES" dirty="0" err="1" smtClean="0"/>
              <a:t>the</a:t>
            </a:r>
            <a:r>
              <a:rPr lang="ca-ES" dirty="0" smtClean="0"/>
              <a:t> plant and </a:t>
            </a:r>
            <a:r>
              <a:rPr lang="ca-ES" dirty="0" err="1" smtClean="0"/>
              <a:t>still</a:t>
            </a:r>
            <a:r>
              <a:rPr lang="ca-ES" dirty="0" smtClean="0"/>
              <a:t> </a:t>
            </a:r>
            <a:r>
              <a:rPr lang="ca-ES" dirty="0" err="1" smtClean="0"/>
              <a:t>now</a:t>
            </a:r>
            <a:r>
              <a:rPr lang="ca-ES" dirty="0" smtClean="0"/>
              <a:t> </a:t>
            </a:r>
            <a:r>
              <a:rPr lang="ca-ES" dirty="0" err="1" smtClean="0"/>
              <a:t>the</a:t>
            </a:r>
            <a:r>
              <a:rPr lang="ca-ES" dirty="0" smtClean="0"/>
              <a:t> professionals </a:t>
            </a:r>
            <a:r>
              <a:rPr lang="ca-ES" dirty="0" err="1" smtClean="0"/>
              <a:t>are</a:t>
            </a:r>
            <a:r>
              <a:rPr lang="ca-ES" dirty="0" smtClean="0"/>
              <a:t> </a:t>
            </a:r>
            <a:r>
              <a:rPr lang="ca-ES" dirty="0" err="1" smtClean="0"/>
              <a:t>trying</a:t>
            </a:r>
            <a:r>
              <a:rPr lang="ca-ES" dirty="0" smtClean="0"/>
              <a:t> to </a:t>
            </a:r>
            <a:r>
              <a:rPr lang="ca-ES" dirty="0" err="1" smtClean="0"/>
              <a:t>solve</a:t>
            </a:r>
            <a:r>
              <a:rPr lang="ca-ES" dirty="0" smtClean="0"/>
              <a:t> </a:t>
            </a:r>
            <a:r>
              <a:rPr lang="ca-ES" dirty="0" err="1" smtClean="0"/>
              <a:t>that</a:t>
            </a:r>
            <a:r>
              <a:rPr lang="ca-ES" dirty="0" smtClean="0"/>
              <a:t> </a:t>
            </a:r>
            <a:r>
              <a:rPr lang="ca-ES" dirty="0" err="1" smtClean="0"/>
              <a:t>problem</a:t>
            </a:r>
            <a:r>
              <a:rPr lang="ca-ES" dirty="0" smtClean="0"/>
              <a:t>.</a:t>
            </a:r>
          </a:p>
          <a:p>
            <a:endParaRPr lang="ca-ES" dirty="0"/>
          </a:p>
        </p:txBody>
      </p:sp>
      <p:pic>
        <p:nvPicPr>
          <p:cNvPr id="4" name="3 Imagen" descr="Fukushima_plant_explos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4005064"/>
            <a:ext cx="4220141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86</TotalTime>
  <Words>232</Words>
  <Application>Microsoft Office PowerPoint</Application>
  <PresentationFormat>Presentación en pantalla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Flujo</vt:lpstr>
      <vt:lpstr>Catastrophes in Japan</vt:lpstr>
      <vt:lpstr>EARTHQUAKE</vt:lpstr>
      <vt:lpstr>Diapositiva 3</vt:lpstr>
      <vt:lpstr>TSUNAMI</vt:lpstr>
      <vt:lpstr>Diapositiva 5</vt:lpstr>
      <vt:lpstr>The nuke problem</vt:lpstr>
      <vt:lpstr>Diapositiva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Catastrophes in Japan</dc:title>
  <dc:creator>marea3</dc:creator>
  <cp:lastModifiedBy>marea3</cp:lastModifiedBy>
  <cp:revision>13</cp:revision>
  <dcterms:created xsi:type="dcterms:W3CDTF">2009-09-06T19:53:09Z</dcterms:created>
  <dcterms:modified xsi:type="dcterms:W3CDTF">2009-09-08T19:16:35Z</dcterms:modified>
</cp:coreProperties>
</file>